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77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3" r:id="rId16"/>
    <p:sldId id="292" r:id="rId17"/>
    <p:sldId id="295" r:id="rId18"/>
    <p:sldId id="294" r:id="rId19"/>
    <p:sldId id="29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F7224FF-4BB9-4B16-B1ED-DBF6677CC4FF}">
          <p14:sldIdLst>
            <p14:sldId id="277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3"/>
            <p14:sldId id="292"/>
            <p14:sldId id="295"/>
            <p14:sldId id="294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0" y="2405108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152497" y="435338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CPG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333167" y="2660030"/>
            <a:ext cx="72719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NON-PHARMACOLOGICAL INTERVENTION IN DEMENTIA 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3E7F4AA0-8897-4A6B-B81C-B68BB1221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00" y="4692773"/>
            <a:ext cx="686173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Suhaila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Mohamad </a:t>
            </a:r>
            <a:r>
              <a:rPr kumimoji="0" lang="en-US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Zahir</a:t>
            </a:r>
            <a:endParaRPr kumimoji="0" lang="en-US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Pakar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Psikiatri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Geriatrik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Hospital </a:t>
            </a:r>
            <a:r>
              <a:rPr kumimoji="0" lang="en-US" altLang="en-US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Tuanku</a:t>
            </a:r>
            <a:r>
              <a: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Jaafar</a:t>
            </a: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Reminiscence Therapy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473835"/>
            <a:ext cx="8596668" cy="446608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Cochrane systematic review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Showed no improvement in self-rated quality of life (QoL) compared with no treatment in PWD (SMD=0.11, 95% CI -0.12 to 0.33).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62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quality of evidence was moderate based on GRADE.</a:t>
            </a:r>
            <a:endParaRPr lang="en-US" sz="2800" baseline="30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NICE recommends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group RT to promote cognition, independence and well-being of PWD.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B90D26-BE3B-4B32-93A2-B3D652473DCA}"/>
              </a:ext>
            </a:extLst>
          </p:cNvPr>
          <p:cNvSpPr txBox="1"/>
          <p:nvPr/>
        </p:nvSpPr>
        <p:spPr>
          <a:xfrm>
            <a:off x="443867" y="6261971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2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Woods B,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O’Philbin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L, Farrell EM, et al. Reminiscence therapy for dementia. The Cochrane database of systematic reviews. 2018;3(3):CD001120.</a:t>
            </a:r>
          </a:p>
        </p:txBody>
      </p:sp>
    </p:spTree>
    <p:extLst>
      <p:ext uri="{BB962C8B-B14F-4D97-AF65-F5344CB8AC3E}">
        <p14:creationId xmlns:p14="http://schemas.microsoft.com/office/powerpoint/2010/main" val="85030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9059490" cy="127512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Spirituality and Religious Activities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446608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a systematic review 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Spirituality and religious activities delayed cognitive decline and improve QoL of PWD.</a:t>
            </a:r>
            <a:r>
              <a:rPr lang="en-US" sz="3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E0E41A-2F30-4078-9306-20F431E54CFA}"/>
              </a:ext>
            </a:extLst>
          </p:cNvPr>
          <p:cNvSpPr txBox="1"/>
          <p:nvPr/>
        </p:nvSpPr>
        <p:spPr>
          <a:xfrm>
            <a:off x="443867" y="6278749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3"/>
            </a:pP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Agli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O, Bailly N, Ferrand C. Spirituality and religion in older adults with dementia: a systematic review. International psychogeriatrics. 2015;27(5):715-25.</a:t>
            </a:r>
          </a:p>
        </p:txBody>
      </p:sp>
    </p:spTree>
    <p:extLst>
      <p:ext uri="{BB962C8B-B14F-4D97-AF65-F5344CB8AC3E}">
        <p14:creationId xmlns:p14="http://schemas.microsoft.com/office/powerpoint/2010/main" val="2366690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Recommendation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BBECFE-5C50-4B59-964A-396DB597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" y="2458646"/>
            <a:ext cx="11578673" cy="1940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34739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059490" cy="1275126"/>
          </a:xfrm>
        </p:spPr>
        <p:txBody>
          <a:bodyPr>
            <a:noAutofit/>
          </a:bodyPr>
          <a:lstStyle/>
          <a:p>
            <a:r>
              <a:rPr lang="en-US" sz="4000" b="1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Behavioural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and Psychological Symptoms of Dementia (BPSD)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23" y="1766798"/>
            <a:ext cx="9196509" cy="446608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When encounter with BPSD: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Explore and address possible reasons for the PWD distress: e.g. physical problem, or inappropriate care.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Examine medication list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Look for contributing environmental  factors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 psychiatric diagnosis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on target </a:t>
            </a:r>
            <a:r>
              <a:rPr lang="en-US" sz="30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be addressed</a:t>
            </a:r>
          </a:p>
          <a:p>
            <a:pPr lvl="1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Reserve medication for situations where the safety or well being of the patient or others is at risk.</a:t>
            </a:r>
          </a:p>
        </p:txBody>
      </p:sp>
    </p:spTree>
    <p:extLst>
      <p:ext uri="{BB962C8B-B14F-4D97-AF65-F5344CB8AC3E}">
        <p14:creationId xmlns:p14="http://schemas.microsoft.com/office/powerpoint/2010/main" val="1635867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059490" cy="1275126"/>
          </a:xfrm>
        </p:spPr>
        <p:txBody>
          <a:bodyPr>
            <a:no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Behavioural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and Psychological Symptoms of Dementia (BPSD)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</a:t>
            </a:r>
            <a:endParaRPr lang="en-US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69143"/>
            <a:ext cx="9196509" cy="446608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Psychosocial intervention for anxiety and depression.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Cochrane systematic review: cognitive behavioral therapy (CBT) and, multifaceted and semi-tailored interventions (e.g. counselling sessions, education and outreach support to patients and </a:t>
            </a:r>
            <a:r>
              <a:rPr lang="en-US" sz="2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reduced depressive symptoms and anxiety (SMD= -0.22, 95% CI -0.41 to -0.03)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Personalized activities 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PWD with agitation or aggression may promote engagement, pleasure and interest.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43EAE6-AD67-4926-A527-4ABEB2EDB0D7}"/>
              </a:ext>
            </a:extLst>
          </p:cNvPr>
          <p:cNvSpPr txBox="1"/>
          <p:nvPr/>
        </p:nvSpPr>
        <p:spPr>
          <a:xfrm>
            <a:off x="443867" y="6245193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4"/>
            </a:pP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Orgeta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V, Qazi A, Spector A, et al. Psychological treatments for depression and anxiety in dementia and mild cognitive impairment: systematic review and meta-analysis. The British journal of psychiatry : the journal of mental science. 2015;207(4):293-8.</a:t>
            </a:r>
          </a:p>
        </p:txBody>
      </p:sp>
    </p:spTree>
    <p:extLst>
      <p:ext uri="{BB962C8B-B14F-4D97-AF65-F5344CB8AC3E}">
        <p14:creationId xmlns:p14="http://schemas.microsoft.com/office/powerpoint/2010/main" val="3676674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059490" cy="1275126"/>
          </a:xfrm>
        </p:spPr>
        <p:txBody>
          <a:bodyPr>
            <a:no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Behavioural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and Psychological Symptoms of Dementia (BPSD)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-3</a:t>
            </a:r>
            <a:endParaRPr lang="en-US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69144"/>
            <a:ext cx="8786263" cy="43373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Music-based therapy</a:t>
            </a:r>
            <a:r>
              <a:rPr lang="en-US" sz="3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67 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Reduced depressive symptoms (SMD= -0.27, 95% CI -0.45 to -0.09) 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Reduced overall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problems (SMD= -0.23, 95% CI -0.46 to -0.01)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Aromatherapy</a:t>
            </a:r>
            <a:r>
              <a:rPr lang="en-US" sz="3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68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Equivocal findings on agitation and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symptom</a:t>
            </a: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Massage and touch</a:t>
            </a:r>
            <a:r>
              <a:rPr lang="en-US" sz="3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69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problems (SMD= -0.39, 95% CI -0.53 to -0.25) and negative emotions (SMD= -0.60, 95% CI     -1.14 to -0.06)</a:t>
            </a: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1470CB-EEFA-47B0-A261-1304A63E3EB5}"/>
              </a:ext>
            </a:extLst>
          </p:cNvPr>
          <p:cNvSpPr txBox="1"/>
          <p:nvPr/>
        </p:nvSpPr>
        <p:spPr>
          <a:xfrm>
            <a:off x="381723" y="5892563"/>
            <a:ext cx="85966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7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van der Steen JT,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Smaling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HJ, van der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Wouden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JC, et al. Music-based therapeutic interventions for people with dementia. The Cochrane database of systematic reviews. 2018;7(7):CD003477.</a:t>
            </a:r>
          </a:p>
          <a:p>
            <a:pPr marL="342900" indent="-342900" algn="just">
              <a:buFont typeface="+mj-lt"/>
              <a:buAutoNum type="arabicPeriod" startAt="67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Forrester LT,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Maayan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N,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Orrell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M, et al. Aromatherapy for dementia. The Cochrane database of systematic reviews. 2014(2):CD003150.</a:t>
            </a:r>
          </a:p>
          <a:p>
            <a:pPr marL="342900" indent="-342900" algn="just">
              <a:buFont typeface="+mj-lt"/>
              <a:buAutoNum type="arabicPeriod" startAt="67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Wu J, Wang Y, Wang Z. The effectiveness of massage and touch on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and psychological symptoms of dementia: A quantitative systematic review and meta-analysis. Journal of advanced nursing. 2017;73(10):2283-95.</a:t>
            </a:r>
          </a:p>
        </p:txBody>
      </p:sp>
    </p:spTree>
    <p:extLst>
      <p:ext uri="{BB962C8B-B14F-4D97-AF65-F5344CB8AC3E}">
        <p14:creationId xmlns:p14="http://schemas.microsoft.com/office/powerpoint/2010/main" val="3151977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059490" cy="1275126"/>
          </a:xfrm>
        </p:spPr>
        <p:txBody>
          <a:bodyPr>
            <a:noAutofit/>
          </a:bodyPr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Behavioural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and Psychological Symptoms of Dementia (BPSD)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-4</a:t>
            </a:r>
            <a:endParaRPr lang="en-US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80" y="1640929"/>
            <a:ext cx="10337412" cy="446608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Validation therapy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Insufficient evidence on </a:t>
            </a:r>
            <a:r>
              <a:rPr lang="en-US" sz="2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emotional state</a:t>
            </a:r>
            <a:endParaRPr lang="en-US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Light therapy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71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effect on sleep, challenging </a:t>
            </a:r>
            <a:r>
              <a:rPr lang="en-US" sz="2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psychiatric symptoms </a:t>
            </a:r>
            <a:endParaRPr lang="en-US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Simulated presence therapy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72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Inconclusive efficacy on </a:t>
            </a:r>
            <a:r>
              <a:rPr lang="en-US" sz="28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psychological symptoms, and QoL</a:t>
            </a:r>
            <a:endParaRPr lang="en-US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Snoezelen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73</a:t>
            </a:r>
          </a:p>
          <a:p>
            <a:pPr algn="just">
              <a:spcBef>
                <a:spcPts val="0"/>
              </a:spcBef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effect on mood, behavior, communication and cognition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16A046-FF44-4C8D-8E89-96AC3D3C9C29}"/>
              </a:ext>
            </a:extLst>
          </p:cNvPr>
          <p:cNvSpPr txBox="1"/>
          <p:nvPr/>
        </p:nvSpPr>
        <p:spPr>
          <a:xfrm>
            <a:off x="401922" y="5631061"/>
            <a:ext cx="8596668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70"/>
            </a:pP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Neal M, Barton Wright P. Validation therapy for dementia. The Cochrane database of systematic reviews. 2003(3):CD001394.</a:t>
            </a:r>
          </a:p>
          <a:p>
            <a:pPr marL="342900" indent="-342900" algn="just">
              <a:buFont typeface="+mj-lt"/>
              <a:buAutoNum type="arabicPeriod" startAt="70"/>
            </a:pP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Forbes D, Blake CM, Thiessen EJ, et al. Light therapy for improving cognition, activities of daily living, sleep, challenging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, and psychiatric disturbances in dementia. The Cochrane database of systematic reviews. 2014(2):CD003946.</a:t>
            </a:r>
          </a:p>
          <a:p>
            <a:pPr marL="342900" indent="-342900" algn="just">
              <a:buFont typeface="+mj-lt"/>
              <a:buAutoNum type="arabicPeriod" startAt="70"/>
            </a:pP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Abraha I, Rimland JM, Lozano-Montoya I, et al. Simulated presence therapy for dementia. The Cochrane database of systematic reviews. 2017;4(4):CD011882.</a:t>
            </a:r>
          </a:p>
          <a:p>
            <a:pPr marL="342900" indent="-342900" algn="just">
              <a:buFont typeface="+mj-lt"/>
              <a:buAutoNum type="arabicPeriod" startAt="70"/>
            </a:pP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Vilela VC, Pacheco RL,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Latorraca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COC, et al. What do Cochrane systematic reviews say about non-pharmacological interventions for treating cognitive decline and dementia? Sao Paulo medical journal =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Revista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paulista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1050" dirty="0" err="1">
                <a:latin typeface="Calibri" panose="020F0502020204030204" pitchFamily="34" charset="0"/>
                <a:cs typeface="Calibri" panose="020F0502020204030204" pitchFamily="34" charset="0"/>
              </a:rPr>
              <a:t>medicina</a:t>
            </a:r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. 2017;135(3):309-20.</a:t>
            </a:r>
          </a:p>
        </p:txBody>
      </p:sp>
    </p:spTree>
    <p:extLst>
      <p:ext uri="{BB962C8B-B14F-4D97-AF65-F5344CB8AC3E}">
        <p14:creationId xmlns:p14="http://schemas.microsoft.com/office/powerpoint/2010/main" val="4077712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Recommendation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D0C897-B61D-4428-938C-9F6C02DCC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25" y="1350799"/>
            <a:ext cx="9825425" cy="450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2278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059490" cy="1275126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Take Home Messages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69143"/>
            <a:ext cx="8835783" cy="446608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Nonpharmacological  interventions  should  be  the mainstay  of  the  treatment  for  cognition  and behavioral and psychological symptoms (BPSD) in the context of Dementia, throughout all stages.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Psychosocial  interventions  need  to  be  tailored  to individual needs.</a:t>
            </a:r>
          </a:p>
        </p:txBody>
      </p:sp>
    </p:spTree>
    <p:extLst>
      <p:ext uri="{BB962C8B-B14F-4D97-AF65-F5344CB8AC3E}">
        <p14:creationId xmlns:p14="http://schemas.microsoft.com/office/powerpoint/2010/main" val="1589210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Learning Objectives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388077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 understand  the  positive  effect  of interventions on cognition and quality of life.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 learn  about  the  various  effective management  of  challenging 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behaviours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 and psychological  symptoms  in  the  context  of dementia</a:t>
            </a:r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074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Introduction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Non-pharmacological interventions attempt to promote positive effects on cognition, quality of life, mood and, other </a:t>
            </a:r>
            <a:r>
              <a:rPr lang="en-US" sz="3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psychological symptoms of dementia. They have shown to have potential benefits in the management of dementia.</a:t>
            </a:r>
          </a:p>
        </p:txBody>
      </p:sp>
    </p:spTree>
    <p:extLst>
      <p:ext uri="{BB962C8B-B14F-4D97-AF65-F5344CB8AC3E}">
        <p14:creationId xmlns:p14="http://schemas.microsoft.com/office/powerpoint/2010/main" val="106012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Goals of Therapy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Positive effect on cognition and quality of life</a:t>
            </a:r>
          </a:p>
          <a:p>
            <a:pPr algn="just"/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of challenging </a:t>
            </a:r>
            <a:r>
              <a:rPr lang="en-US" sz="3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behaviours</a:t>
            </a: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Management of psychological symptoms in the context of dementia</a:t>
            </a:r>
          </a:p>
        </p:txBody>
      </p:sp>
    </p:spTree>
    <p:extLst>
      <p:ext uri="{BB962C8B-B14F-4D97-AF65-F5344CB8AC3E}">
        <p14:creationId xmlns:p14="http://schemas.microsoft.com/office/powerpoint/2010/main" val="3561406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Positive effect on cognition and quality of life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741874" cy="4466083"/>
          </a:xfrm>
        </p:spPr>
        <p:txBody>
          <a:bodyPr>
            <a:normAutofit fontScale="47500" lnSpcReduction="20000"/>
          </a:bodyPr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MY" altLang="en-US" sz="59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OBJECTIVE: </a:t>
            </a:r>
            <a:r>
              <a:rPr kumimoji="0" lang="en-MY" altLang="en-US" sz="59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maintain the PWD  independence for as long as possible by taking part actively in their own day to day activity.</a:t>
            </a:r>
          </a:p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endParaRPr lang="en-MY" altLang="en-US" sz="2900" kern="0" dirty="0">
              <a:solidFill>
                <a:schemeClr val="tx1"/>
              </a:solidFill>
              <a:latin typeface="Calibri" panose="020F0502020204030204"/>
            </a:endParaRPr>
          </a:p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kumimoji="0" lang="en-MY" altLang="en-US" sz="59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Activities that promote </a:t>
            </a:r>
            <a:r>
              <a:rPr lang="en-MY" altLang="en-US" sz="5900" kern="0" dirty="0">
                <a:solidFill>
                  <a:schemeClr val="tx1"/>
                </a:solidFill>
                <a:latin typeface="Calibri" panose="020F0502020204030204"/>
              </a:rPr>
              <a:t>positive effect on cognition (cognitive maintenance) and quality of life: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MY" sz="5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 activity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MY" sz="5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cognitive stimulation therapy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MY" sz="5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reminiscence therapy</a:t>
            </a:r>
            <a:endParaRPr lang="en-MY" sz="510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MY" sz="5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spirituality and religious activity</a:t>
            </a:r>
            <a:endParaRPr lang="en-MY" sz="510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22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Physical Activity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4466083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meta-analysis showed that physical activity interventions improved cognitive function.</a:t>
            </a:r>
            <a:r>
              <a:rPr lang="en-US" sz="6000" baseline="30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</a:t>
            </a:r>
            <a:r>
              <a:rPr lang="en-US" sz="6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5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5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ositive results were seen in combined exercise interventions (SMD=0.59, 95% CI 0.32 to 0.86) and;</a:t>
            </a: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5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Aerobic-only exercise interventions (SMD=0.41, 95% CI 0.05 to 0.76) only. </a:t>
            </a:r>
            <a:endParaRPr lang="en-US" sz="5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5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Both high and low frequency interventions were also effective.</a:t>
            </a:r>
            <a:endParaRPr lang="en-US" sz="5800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7B8F9F-E455-4D0B-94D1-B89C73D6D496}"/>
              </a:ext>
            </a:extLst>
          </p:cNvPr>
          <p:cNvSpPr txBox="1"/>
          <p:nvPr/>
        </p:nvSpPr>
        <p:spPr>
          <a:xfrm>
            <a:off x="340031" y="6196734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59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Groot C,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Hooghiemstra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AM,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Raijmakers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PG, et al. The effect of physical activity on cognitive function in patients with dementia: A meta-analysis of randomized control trials. Ageing research reviews. 2016;25:13-23.</a:t>
            </a:r>
          </a:p>
        </p:txBody>
      </p:sp>
    </p:spTree>
    <p:extLst>
      <p:ext uri="{BB962C8B-B14F-4D97-AF65-F5344CB8AC3E}">
        <p14:creationId xmlns:p14="http://schemas.microsoft.com/office/powerpoint/2010/main" val="78241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Cognitive Stimulation Therapy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</a:b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40360"/>
            <a:ext cx="8596668" cy="4466083"/>
          </a:xfrm>
        </p:spPr>
        <p:txBody>
          <a:bodyPr>
            <a:normAutofit fontScale="475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6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ognitive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stimulation - entails exposure to and engagement with activities and materials involving some degree of cognitive processing.</a:t>
            </a:r>
            <a:endParaRPr lang="en-US" sz="6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6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ognitive stimulation therapy (CST) given either through specific manual or general activities improved cognitive function (SMD=0.41, 95% CI 0.25 to 0.57).</a:t>
            </a:r>
            <a:r>
              <a:rPr lang="en-US" sz="6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</a:t>
            </a:r>
            <a:endParaRPr lang="en-US" sz="6000" baseline="300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6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NICE recommends group cognitive stimulation therapy to people with mild to moderate dementia.</a:t>
            </a:r>
            <a:r>
              <a:rPr lang="en-US" sz="60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US" sz="6000" baseline="300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B38035-889D-49E4-87BF-5A972875BCE8}"/>
              </a:ext>
            </a:extLst>
          </p:cNvPr>
          <p:cNvSpPr txBox="1"/>
          <p:nvPr/>
        </p:nvSpPr>
        <p:spPr>
          <a:xfrm>
            <a:off x="401922" y="6003198"/>
            <a:ext cx="85966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0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Woods B, Aguirre E, Spector AE, et al. Cognitive stimulation to improve cognitive functioning in people with dementia. The Cochrane database of systematic reviews. 2012(2):CD005562.</a:t>
            </a:r>
          </a:p>
          <a:p>
            <a:pPr marL="342900" indent="-342900" algn="just">
              <a:buFont typeface="+mj-lt"/>
              <a:buAutoNum type="arabicPeriod" startAt="42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National Institute for Health and Care Excellence (NICE). Dementia: assessment, management and support for people living with dementia and their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carers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London: NICE; 2018.</a:t>
            </a:r>
          </a:p>
        </p:txBody>
      </p:sp>
    </p:spTree>
    <p:extLst>
      <p:ext uri="{BB962C8B-B14F-4D97-AF65-F5344CB8AC3E}">
        <p14:creationId xmlns:p14="http://schemas.microsoft.com/office/powerpoint/2010/main" val="2710856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Cognitive Training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01829"/>
            <a:ext cx="8596668" cy="446608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Cognitive training - a specific training exercise geared to specific cognitive functions and, includes practice and repetition which may be computer-assisted.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 to moderate quality evidence 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d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emonstrated that cognitive training was not associated with improvement in global measure of cognition (SMD=0.10, 95% CI -0.21 to 0.40)</a:t>
            </a:r>
            <a:r>
              <a:rPr lang="en-US" sz="28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3DDCAB-4B49-4009-9352-9D4403095180}"/>
              </a:ext>
            </a:extLst>
          </p:cNvPr>
          <p:cNvSpPr txBox="1"/>
          <p:nvPr/>
        </p:nvSpPr>
        <p:spPr>
          <a:xfrm>
            <a:off x="443867" y="6228415"/>
            <a:ext cx="8596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61"/>
            </a:pP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Bahar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-Fuchs A, Clare L, Woods B. Cognitive training and cognitive rehabilitation for mild to moderate Alzheimer’s disease and vascular dementia. The Cochrane database of systematic reviews. 2013;2013(6):CD003260.</a:t>
            </a:r>
          </a:p>
        </p:txBody>
      </p:sp>
    </p:spTree>
    <p:extLst>
      <p:ext uri="{BB962C8B-B14F-4D97-AF65-F5344CB8AC3E}">
        <p14:creationId xmlns:p14="http://schemas.microsoft.com/office/powerpoint/2010/main" val="3807219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37590"/>
            <a:ext cx="9313955" cy="1275126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Cognitive Rehabilitation</a:t>
            </a:r>
            <a:endParaRPr lang="en-MY" sz="4400" b="1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4466083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Cognitive rehabilitation - include working on personal goals, often using external cognitive aids and with some use of learning strategies.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NICE recommends cognitive rehabilitation or occupational therapy to support functional ability in the same group of PWD.</a:t>
            </a:r>
            <a:r>
              <a:rPr lang="en-US" sz="3200" baseline="30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69084354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1510</Words>
  <Application>Microsoft Office PowerPoint</Application>
  <PresentationFormat>Widescreen</PresentationFormat>
  <Paragraphs>118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Learning Objectives</vt:lpstr>
      <vt:lpstr> Introduction</vt:lpstr>
      <vt:lpstr> Goals of Therapy</vt:lpstr>
      <vt:lpstr>Positive effect on cognition and quality of life</vt:lpstr>
      <vt:lpstr>Physical Activity</vt:lpstr>
      <vt:lpstr> Cognitive Stimulation Therapy </vt:lpstr>
      <vt:lpstr>Cognitive Training</vt:lpstr>
      <vt:lpstr>Cognitive Rehabilitation</vt:lpstr>
      <vt:lpstr>Reminiscence Therapy</vt:lpstr>
      <vt:lpstr>Spirituality and Religious Activities</vt:lpstr>
      <vt:lpstr>Recommendation</vt:lpstr>
      <vt:lpstr>Behavioural and Psychological Symptoms of Dementia (BPSD)</vt:lpstr>
      <vt:lpstr>Behavioural and Psychological Symptoms of Dementia (BPSD)-2</vt:lpstr>
      <vt:lpstr>Behavioural and Psychological Symptoms of Dementia (BPSD)-3</vt:lpstr>
      <vt:lpstr>Behavioural and Psychological Symptoms of Dementia (BPSD)-4</vt:lpstr>
      <vt:lpstr>Recommendation</vt:lpstr>
      <vt:lpstr>Take Home Messages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13</cp:revision>
  <dcterms:created xsi:type="dcterms:W3CDTF">2022-03-17T07:36:10Z</dcterms:created>
  <dcterms:modified xsi:type="dcterms:W3CDTF">2022-06-02T02:03:31Z</dcterms:modified>
</cp:coreProperties>
</file>